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320333-455D-4C07-B380-14424613E9BC}" v="7" dt="2025-03-14T18:08:48.8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7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IETRO FREIRE REZENDE DOS SANTOS" userId="bfbdee15-bee5-4816-a19a-5d697a5cd130" providerId="ADAL" clId="{B3320333-455D-4C07-B380-14424613E9BC}"/>
    <pc:docChg chg="addSld delSld modSld">
      <pc:chgData name="PIETRO FREIRE REZENDE DOS SANTOS" userId="bfbdee15-bee5-4816-a19a-5d697a5cd130" providerId="ADAL" clId="{B3320333-455D-4C07-B380-14424613E9BC}" dt="2025-03-14T18:08:48.843" v="10"/>
      <pc:docMkLst>
        <pc:docMk/>
      </pc:docMkLst>
      <pc:sldChg chg="del">
        <pc:chgData name="PIETRO FREIRE REZENDE DOS SANTOS" userId="bfbdee15-bee5-4816-a19a-5d697a5cd130" providerId="ADAL" clId="{B3320333-455D-4C07-B380-14424613E9BC}" dt="2025-03-14T17:53:06.439" v="5" actId="2696"/>
        <pc:sldMkLst>
          <pc:docMk/>
          <pc:sldMk cId="2158829747" sldId="256"/>
        </pc:sldMkLst>
      </pc:sldChg>
      <pc:sldChg chg="addSp modSp new del modAnim">
        <pc:chgData name="PIETRO FREIRE REZENDE DOS SANTOS" userId="bfbdee15-bee5-4816-a19a-5d697a5cd130" providerId="ADAL" clId="{B3320333-455D-4C07-B380-14424613E9BC}" dt="2025-03-14T17:51:12.134" v="2" actId="2696"/>
        <pc:sldMkLst>
          <pc:docMk/>
          <pc:sldMk cId="3713390168" sldId="257"/>
        </pc:sldMkLst>
        <pc:picChg chg="add mod">
          <ac:chgData name="PIETRO FREIRE REZENDE DOS SANTOS" userId="bfbdee15-bee5-4816-a19a-5d697a5cd130" providerId="ADAL" clId="{B3320333-455D-4C07-B380-14424613E9BC}" dt="2025-03-14T17:51:08.321" v="1"/>
          <ac:picMkLst>
            <pc:docMk/>
            <pc:sldMk cId="3713390168" sldId="257"/>
            <ac:picMk id="4" creationId="{E1DBCC0A-E84D-646C-4CD1-32290A5615EC}"/>
          </ac:picMkLst>
        </pc:picChg>
      </pc:sldChg>
      <pc:sldChg chg="addSp delSp modSp new mod modAnim">
        <pc:chgData name="PIETRO FREIRE REZENDE DOS SANTOS" userId="bfbdee15-bee5-4816-a19a-5d697a5cd130" providerId="ADAL" clId="{B3320333-455D-4C07-B380-14424613E9BC}" dt="2025-03-14T18:08:48.843" v="10"/>
        <pc:sldMkLst>
          <pc:docMk/>
          <pc:sldMk cId="3768222323" sldId="257"/>
        </pc:sldMkLst>
        <pc:spChg chg="del">
          <ac:chgData name="PIETRO FREIRE REZENDE DOS SANTOS" userId="bfbdee15-bee5-4816-a19a-5d697a5cd130" providerId="ADAL" clId="{B3320333-455D-4C07-B380-14424613E9BC}" dt="2025-03-14T17:52:51.723" v="4"/>
          <ac:spMkLst>
            <pc:docMk/>
            <pc:sldMk cId="3768222323" sldId="257"/>
            <ac:spMk id="3" creationId="{1D4F33ED-6D04-EAD7-9810-C2182A9028C3}"/>
          </ac:spMkLst>
        </pc:spChg>
        <pc:picChg chg="add mod">
          <ac:chgData name="PIETRO FREIRE REZENDE DOS SANTOS" userId="bfbdee15-bee5-4816-a19a-5d697a5cd130" providerId="ADAL" clId="{B3320333-455D-4C07-B380-14424613E9BC}" dt="2025-03-14T17:53:20.726" v="8" actId="14100"/>
          <ac:picMkLst>
            <pc:docMk/>
            <pc:sldMk cId="3768222323" sldId="257"/>
            <ac:picMk id="4" creationId="{D1882B7D-0B02-5AE0-3A11-F5A68CD1A282}"/>
          </ac:picMkLst>
        </pc:picChg>
        <pc:picChg chg="add mod">
          <ac:chgData name="PIETRO FREIRE REZENDE DOS SANTOS" userId="bfbdee15-bee5-4816-a19a-5d697a5cd130" providerId="ADAL" clId="{B3320333-455D-4C07-B380-14424613E9BC}" dt="2025-03-14T18:06:58.726" v="9"/>
          <ac:picMkLst>
            <pc:docMk/>
            <pc:sldMk cId="3768222323" sldId="257"/>
            <ac:picMk id="5" creationId="{7AC2037B-DE48-5E3B-3BD0-FFB193A4CF02}"/>
          </ac:picMkLst>
        </pc:picChg>
        <pc:picChg chg="add mod">
          <ac:chgData name="PIETRO FREIRE REZENDE DOS SANTOS" userId="bfbdee15-bee5-4816-a19a-5d697a5cd130" providerId="ADAL" clId="{B3320333-455D-4C07-B380-14424613E9BC}" dt="2025-03-14T18:08:48.843" v="10"/>
          <ac:picMkLst>
            <pc:docMk/>
            <pc:sldMk cId="3768222323" sldId="257"/>
            <ac:picMk id="6" creationId="{3A48EEEF-599D-1C1D-E6DD-343496FB43ED}"/>
          </ac:picMkLst>
        </pc:picChg>
      </pc:sldChg>
    </pc:docChg>
  </pc:docChgLst>
</pc:chgInfo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D347C3-3C35-4076-7CC3-54BF2D6C6D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CF5FAF-3D1C-E228-758F-952956FFB8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069225-177E-4C8B-E82E-9A2866C75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D09366-6E79-62F3-C1FB-A93E36A3F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084058B-5F6F-120E-BE4E-A6069C0CD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5293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98A30D-E1EB-3222-9208-9FB6F8965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5FDB30F-8099-AC70-EC7C-8B67630E7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4FC39AC-2B72-7A70-7DA8-E297EA9D4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C9C05FA-889E-DAF2-B02E-730FB68DE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28D4D85-151B-C448-11E2-DACDE1A74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66520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D3429DE-4855-EBD6-BD87-A3E573A3F7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48F3E08-B162-E709-0502-9DC1FB4A76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FD82B8C-AB44-1E5D-7092-9CA466C0E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132506-F278-58D8-4D4B-1935A13C3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32E68B-84F2-90A1-A5FD-00663B024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6111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A691EC-557A-1744-C5FB-62097D593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394E50-951C-278C-3F5A-01AA6D189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C0DC105-6725-622B-D209-A4FBCA7DD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0108DD6-94F3-49CA-B42A-AA13838BC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D9305C-F402-9A22-2509-1FE8303DF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9139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30CD81-7563-C88E-0857-6C4769545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8721647-B42D-76A4-8792-49F290C6F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D486EE5-FE9A-CA61-7355-B1C6CA26A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9839BBE-D0B9-2A3E-74CF-46C310C99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4B88E5C-6299-FD6E-B6DB-9BE8E289A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5960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0574B2-0FEB-E765-57EE-86083BFF7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7774CE-27BD-2373-31DA-C25E9EFDF0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409B07F-B583-F838-B985-73FD7DEE01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438E064-E6BE-DD9C-E6F3-FD19141FC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54E37F8-26CA-4F85-B56C-6975B2C25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2526C6D-C19D-8127-5CD4-E170E10B0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2359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5C70B7-747A-EC90-E49F-3F9E72048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33555C3-7A7D-A9EF-55B1-2B9870281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2DA1951-B142-13E9-0BC2-6E5AEBE1E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89752C4-BF6A-96AC-FFFE-74B9E7BC7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8119EFF-907A-9BA6-7B39-D910229423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EB6F246-18BA-5426-6804-2E67025A6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572E49E-917D-1460-2F32-052BECD0F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DD6181D-6292-FD90-A475-266807D5B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0153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3421C-969E-D3E8-C646-F2EBF03E2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9E6DA99-5EE1-76CD-80B3-783DE20DB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FF58AE5-E50B-FB14-F678-791090C4D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EABBC60-7269-456F-38D0-3B71746B5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9426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9997CB2-EA3B-9747-9B23-7EADD331C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7C7FE8D-4F36-95AE-B949-E9279DA6C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F52EC49-7ED3-E953-57F7-7C27C8361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4669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E63A98-1768-2A35-5D23-7F571964F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4597A7-2FA1-E69B-AAB0-81A09AF79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FFFD76D-2008-B06C-2D5D-AD048BEAD8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7634FC7-AD46-F8DE-EED0-77A01DA3F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8D0D489-438B-39D2-CCFB-3C2412F5E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8E6D816-97EB-0765-D6A7-AEC2A714F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4466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926D2A-3EF8-3393-9FAC-C87ACF86F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2CC5AB-7AFA-E9E0-E01E-40EAE24DB0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F0C940-0EEB-0426-BDEA-40D4EEB1D6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BA3AB9F-A1F7-3513-2F5F-CF25DE9AE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D8047BB-EE49-35B4-F9E2-058B850A7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15C18C8-E61F-AE78-DA99-0AB514C66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7182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81B53C1-F84A-0924-97BE-81205518E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628E710-D0D1-CE40-1ED9-405359FE3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CDB5DE-8CE3-03BA-C19F-D70FC10EFD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E5DE11-EAD6-455C-9BAF-8D4E8B5F626B}" type="datetimeFigureOut">
              <a:rPr lang="pt-BR" smtClean="0"/>
              <a:t>14/03/2025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A323B63-C510-503B-752D-229A069B97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0A0D147-C179-9EEE-0EAB-B0F2729BD6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799A8F-9D0D-4A6A-8C37-C9F46EEE00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0327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364989-467B-96C2-286B-06CFF2B29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4" name="Gravação de Tela 3">
            <a:hlinkClick r:id="" action="ppaction://media"/>
            <a:extLst>
              <a:ext uri="{FF2B5EF4-FFF2-40B4-BE49-F238E27FC236}">
                <a16:creationId xmlns:a16="http://schemas.microsoft.com/office/drawing/2014/main" id="{D1882B7D-0B02-5AE0-3A11-F5A68CD1A28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-2344" y="0"/>
            <a:ext cx="12194343" cy="6859163"/>
          </a:xfrm>
        </p:spPr>
      </p:pic>
      <p:pic>
        <p:nvPicPr>
          <p:cNvPr id="5" name="Gravação de Tela 4">
            <a:hlinkClick r:id="" action="ppaction://media"/>
            <a:extLst>
              <a:ext uri="{FF2B5EF4-FFF2-40B4-BE49-F238E27FC236}">
                <a16:creationId xmlns:a16="http://schemas.microsoft.com/office/drawing/2014/main" id="{7AC2037B-DE48-5E3B-3BD0-FFB193A4CF0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vação de Tela 5">
            <a:hlinkClick r:id="" action="ppaction://media"/>
            <a:extLst>
              <a:ext uri="{FF2B5EF4-FFF2-40B4-BE49-F238E27FC236}">
                <a16:creationId xmlns:a16="http://schemas.microsoft.com/office/drawing/2014/main" id="{3A48EEEF-599D-1C1D-E6DD-343496FB43ED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222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1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1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0</Words>
  <Application>Microsoft Office PowerPoint</Application>
  <PresentationFormat>Widescreen</PresentationFormat>
  <Paragraphs>0</Paragraphs>
  <Slides>1</Slides>
  <Notes>0</Notes>
  <HiddenSlides>0</HiddenSlides>
  <MMClips>3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PIETRO FREIRE REZENDE DOS SANTOS</dc:creator>
  <cp:lastModifiedBy>PIETRO FREIRE REZENDE DOS SANTOS</cp:lastModifiedBy>
  <cp:revision>1</cp:revision>
  <dcterms:created xsi:type="dcterms:W3CDTF">2025-03-14T11:37:44Z</dcterms:created>
  <dcterms:modified xsi:type="dcterms:W3CDTF">2025-03-14T18:09:00Z</dcterms:modified>
</cp:coreProperties>
</file>

<file path=docProps/thumbnail.jpeg>
</file>